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486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13421-8CCC-4BC2-87E3-1912CD82D0E6}" type="datetimeFigureOut">
              <a:rPr lang="ru-RU" smtClean="0"/>
              <a:pPr/>
              <a:t>26.10.2014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B4A2E-AD13-46F5-8C33-7FB368CB8BF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4" descr="lecture8-10_Page_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4820" name="Picture 4" descr="lecture8-10_Page_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3796" name="Picture 4" descr="lecture8-10_Page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2772" name="Picture 4" descr="lecture8-10_Page_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1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1748" name="Picture 4" descr="lecture8-10_Page_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24" name="Picture 4" descr="lecture8-10_Page_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604375" cy="731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8676" name="Picture 4" descr="lecture8-10_Page_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2" name="Picture 4" descr="lecture8-10_Page_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6628" name="Picture 4" descr="lecture8-10_Page_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604" name="Picture 4" descr="lecture8-10_Page_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80" name="Picture 4" descr="lecture8-10_Page_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2" name="Picture 4" descr="lecture8-10_Page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3556" name="Picture 4" descr="lecture8-10_Page_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2" name="Picture 4" descr="lecture8-10_Page_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8" name="Picture 4" descr="lecture8-10_Page_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7892" name="Picture 4" descr="lecture7-09_Page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15913"/>
            <a:ext cx="10063163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9940" name="Picture 4" descr="lecture7-09_Page_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87350"/>
            <a:ext cx="946785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64" name="Picture 4" descr="lecture7-09_Page_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10063163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988" name="Picture 4" descr="lecture7-09_Page_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-315913"/>
            <a:ext cx="10063163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3012" name="Picture 4" descr="lecture7-09_Page_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-458788"/>
            <a:ext cx="10063163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4036" name="Picture 4" descr="lecture7-09_Page_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-315913"/>
            <a:ext cx="10063163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9700" name="Picture 4" descr="lecture8-10_Page_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988" name="Picture 4" descr="lecture8-10_Page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604375" cy="731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64" name="Picture 4" descr="lecture8-10_Page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1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9940" name="Picture 4" descr="lecture8-10_Page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1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8916" name="Picture 4" descr="lecture8-10_Page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7892" name="Picture 4" descr="lecture8-10_Page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6868" name="Picture 4" descr="lecture8-10_Page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5844" name="Picture 4" descr="lecture8-10_Page_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4F4F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Экран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</vt:vector>
  </TitlesOfParts>
  <Company>WareZ Provider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www.PHILka.RU</dc:creator>
  <cp:lastModifiedBy>www.PHILka.RU</cp:lastModifiedBy>
  <cp:revision>2</cp:revision>
  <dcterms:created xsi:type="dcterms:W3CDTF">2012-10-21T11:09:19Z</dcterms:created>
  <dcterms:modified xsi:type="dcterms:W3CDTF">2014-10-26T13:53:31Z</dcterms:modified>
</cp:coreProperties>
</file>